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34" r:id="rId3"/>
    <p:sldId id="362" r:id="rId4"/>
    <p:sldId id="375" r:id="rId5"/>
    <p:sldId id="370" r:id="rId6"/>
    <p:sldId id="290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89956" autoAdjust="0"/>
  </p:normalViewPr>
  <p:slideViewPr>
    <p:cSldViewPr snapToGrid="0">
      <p:cViewPr>
        <p:scale>
          <a:sx n="72" d="100"/>
          <a:sy n="72" d="100"/>
        </p:scale>
        <p:origin x="3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B824-D485-4843-A9DD-79B21839BE0B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A902-4748-47AF-986E-B2AB2CACB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8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7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0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8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BAE7-D398-4581-8C24-09140C94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47527-CDD5-48B8-A55C-290D36CF0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86A32-EB66-46EE-A980-71827540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48B1-21BD-4AD2-9444-9943B8E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C0FE2-FA44-467D-85D8-AA3C712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89613-E863-4F4A-A314-CE6E5DF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1B8F2-72F7-41BC-B7CA-A35C68BC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3D63E-055C-46A3-A37B-DD99EF95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F6B53-E8AE-4528-BEAA-1C5B5ED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A8E75-AFA9-4388-929B-CB318D07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D00730-F926-4289-B832-48DDBC19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63F52-6050-444B-871F-0D50129A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01001-1145-415C-B469-86E982B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6EC8-3CCD-41CF-8578-31FC59C0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27925-F95E-49F0-B984-C420C20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5AE88-9069-4B28-BDEB-3465055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E56E-B421-4C39-88BB-014C5AF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CB550-6D6A-45A7-9FDF-ABD38B16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B94FD-5D61-44E5-947F-16F3D9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36F6E-1566-4972-8B59-CF1324E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9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646E-DE88-4BC2-9CD5-861CEF57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BC307-73CB-47F5-9A39-09A23087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F552-95F0-418B-A7E4-AD7994C5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1E5AE-44D1-498B-848D-EE3B1E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11B79-CCA4-4D8E-89E9-8DBE9874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0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5347-F254-4A30-B77F-B5C09C9A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4430D-2F45-4F8D-A16B-2FB25E26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FDA5B-CFB0-488A-BEC2-8BA50D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F55AE-94E6-4DDA-A58B-99BCE6C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2064C-DFDC-4DD6-81FA-F51302FA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CE51D-0453-4241-A794-4497CD43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5CF2-4138-4D42-8C23-7A336AC8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5B1CF-11F6-48A2-8247-21DE061F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7A4C-80A5-442C-B9DD-41BF2C11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2D869-D4EB-4574-AB94-43E8E7E76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29825-9F68-43FA-9FD7-3F63A3499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894209-EF9B-4BF1-8F0B-2DBB3AE0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28CCF5-11FC-44B8-A04D-9FE4702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5F89-B0CF-4152-AC4A-27282E53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8D9D-D0AE-4826-9787-B2B931CD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72C276-1BDD-46E9-AFC8-077BC7A6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741CA-FAFD-40B7-B823-26F9E902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A99FF-415F-45EC-98BD-99AF0F4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1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C5F078-B73E-460B-853E-100A2F6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5DB24-D712-427E-9D69-EFF11CB9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6B720-6AC2-4579-AEC2-EBF6B0F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5C74B-3509-4094-9F51-6777206B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53A52-B19E-4E87-A18A-EC262162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FE97D-6494-40EA-899C-4C15D7E3D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2707A-01A0-4674-990B-11A23F3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B2722-6EAA-4A1D-BE49-5706205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C0216-4A07-4D57-A004-B13C355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1E6E-8C49-46C9-8B6B-1229864D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1D599-2FEF-4A2C-A15E-9289745B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2AE84-AE9E-46AD-827D-64E52E3D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591D4-996F-4C53-9271-0E8C673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6AA7E-DE41-4EFB-A523-CB215E3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CF9E1-0976-4E44-B1B2-BE0722D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9B3E6-833F-4B94-BD9C-CCE3A1D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291F-AEDF-4FDE-9EBF-FFB944FF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8AC47-6AEC-4517-9C46-869139A5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3A59-1B1E-4308-BAA8-2CB94818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F225-91BF-4A39-BECB-15F35AE73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DE8025-96AD-4BFA-8CCA-7876721A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C6742-404F-4D3C-AA67-15EBADCC4471}"/>
              </a:ext>
            </a:extLst>
          </p:cNvPr>
          <p:cNvSpPr txBox="1"/>
          <p:nvPr/>
        </p:nvSpPr>
        <p:spPr>
          <a:xfrm>
            <a:off x="1547764" y="1770776"/>
            <a:ext cx="8927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UDR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BEEE6-4642-4CEF-BBD3-0FE2341AD98A}"/>
              </a:ext>
            </a:extLst>
          </p:cNvPr>
          <p:cNvSpPr txBox="1"/>
          <p:nvPr/>
        </p:nvSpPr>
        <p:spPr>
          <a:xfrm>
            <a:off x="8287361" y="5711871"/>
            <a:ext cx="390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이지원</a:t>
            </a:r>
          </a:p>
        </p:txBody>
      </p:sp>
      <p:pic>
        <p:nvPicPr>
          <p:cNvPr id="7" name="그래픽 6" descr="손뼉 치는 손 단색으로 채워진">
            <a:extLst>
              <a:ext uri="{FF2B5EF4-FFF2-40B4-BE49-F238E27FC236}">
                <a16:creationId xmlns:a16="http://schemas.microsoft.com/office/drawing/2014/main" id="{6285110F-B2A8-466D-96DF-FA83096B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61" y="1838887"/>
            <a:ext cx="1203246" cy="1203246"/>
          </a:xfrm>
          <a:prstGeom prst="rect">
            <a:avLst/>
          </a:prstGeom>
        </p:spPr>
      </p:pic>
      <p:pic>
        <p:nvPicPr>
          <p:cNvPr id="8" name="그래픽 7" descr="손뼉 치는 손 단색으로 채워진">
            <a:extLst>
              <a:ext uri="{FF2B5EF4-FFF2-40B4-BE49-F238E27FC236}">
                <a16:creationId xmlns:a16="http://schemas.microsoft.com/office/drawing/2014/main" id="{2FB0474A-AE33-4534-8248-BE5D78F4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333" y="1892428"/>
            <a:ext cx="1203246" cy="120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14430-7C7B-B215-CED3-BE66D38A5956}"/>
              </a:ext>
            </a:extLst>
          </p:cNvPr>
          <p:cNvSpPr txBox="1"/>
          <p:nvPr/>
        </p:nvSpPr>
        <p:spPr>
          <a:xfrm>
            <a:off x="3897739" y="3938680"/>
            <a:ext cx="422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교시</a:t>
            </a:r>
            <a:endParaRPr lang="en-US" altLang="ko-KR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endParaRPr lang="ko-KR" altLang="en-US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6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useRef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컴포넌트 내에서 변수를 관리하기 위한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Hooks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중 하나로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와는 다르게 동작함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값이 바뀌어도 </a:t>
            </a:r>
            <a:r>
              <a:rPr lang="ko-KR" altLang="en-US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리렌더링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는 변경된 뒤에 그 다음 렌더링 이후로 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최신 상태를 조회 할 수 있는 반면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 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 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관리하고 있는 변수는 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설정 후 바로 최신 상태 조회 가능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기본 사용법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08619-EB16-E4B3-EA37-ACD7D7A4E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85" y="1145153"/>
            <a:ext cx="11323333" cy="305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3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제어하기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7231CB-4045-8750-E0AB-DCB92DD1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3" y="904180"/>
            <a:ext cx="7772400" cy="5953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2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6F1-403C-E695-70B8-DE46C971492E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실습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useState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와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useEffect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사용하기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2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편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848688-6487-A8A8-28B9-C0F8CA15B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8" y="1763201"/>
            <a:ext cx="5569033" cy="286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6EF2-B8FD-9446-E3C7-83929E16AB05}"/>
              </a:ext>
            </a:extLst>
          </p:cNvPr>
          <p:cNvSpPr txBox="1"/>
          <p:nvPr/>
        </p:nvSpPr>
        <p:spPr>
          <a:xfrm>
            <a:off x="531719" y="5096318"/>
            <a:ext cx="11128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최초 렌더링 시 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회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그리고 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변경 시마다</a:t>
            </a:r>
            <a:b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각각 </a:t>
            </a:r>
            <a:r>
              <a:rPr lang="en-US" altLang="ko-KR" sz="28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console.log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출력하기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86A45-749E-4338-A47E-361CCC6FC29E}"/>
              </a:ext>
            </a:extLst>
          </p:cNvPr>
          <p:cNvSpPr txBox="1"/>
          <p:nvPr/>
        </p:nvSpPr>
        <p:spPr>
          <a:xfrm>
            <a:off x="2021594" y="4566998"/>
            <a:ext cx="814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Thank You!</a:t>
            </a:r>
            <a:endParaRPr lang="ko-KR" altLang="en-US" sz="4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D39B3-2458-4A89-A9B6-8E184177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4"/>
          <a:stretch/>
        </p:blipFill>
        <p:spPr>
          <a:xfrm>
            <a:off x="4295773" y="1360149"/>
            <a:ext cx="3600450" cy="3119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23339-39A5-188D-4372-72C8B1F9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8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109</Words>
  <Application>Microsoft Macintosh PowerPoint</Application>
  <PresentationFormat>와이드스크린</PresentationFormat>
  <Paragraphs>22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VITRO CORE OTF</vt:lpstr>
      <vt:lpstr>Arial</vt:lpstr>
      <vt:lpstr>비트로 코어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하상우[ 학부휴학 / 전자및정보공학과 ]</dc:creator>
  <cp:lastModifiedBy>이지원[ 학부재학 / 컴퓨터융합소프트웨어학과 ]</cp:lastModifiedBy>
  <cp:revision>715</cp:revision>
  <dcterms:created xsi:type="dcterms:W3CDTF">2021-02-11T10:14:56Z</dcterms:created>
  <dcterms:modified xsi:type="dcterms:W3CDTF">2023-09-26T01:31:02Z</dcterms:modified>
</cp:coreProperties>
</file>